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3" r:id="rId4"/>
    <p:sldId id="258" r:id="rId5"/>
    <p:sldId id="259" r:id="rId6"/>
    <p:sldId id="260" r:id="rId7"/>
    <p:sldId id="262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AFAE2-FB85-4826-9C1A-259F16CFC8BA}" type="datetimeFigureOut">
              <a:rPr lang="en-IN" smtClean="0"/>
              <a:t>30-05-2021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9C624-3FD2-43FF-B766-1760BF199DA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321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3911A87-5CBB-4EED-A76E-C7084A364682}" type="datetime1">
              <a:rPr lang="en-IN" smtClean="0"/>
              <a:t>30-05-2021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773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6086B-9908-4391-AA0A-58000ADB3585}" type="datetime1">
              <a:rPr lang="en-IN" smtClean="0"/>
              <a:t>30-05-2021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436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85AD-5D85-491F-A1A2-0D5FE903F664}" type="datetime1">
              <a:rPr lang="en-IN" smtClean="0"/>
              <a:t>30-05-2021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002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96-4EA6-4A8B-9172-E39347070672}" type="datetime1">
              <a:rPr lang="en-IN" smtClean="0"/>
              <a:t>30-05-2021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0141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52A2-04D0-483C-A9F8-C42FA45AEE5F}" type="datetime1">
              <a:rPr lang="en-IN" smtClean="0"/>
              <a:t>30-05-2021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6159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84B0-3247-419F-90E6-591B04D7204E}" type="datetime1">
              <a:rPr lang="en-IN" smtClean="0"/>
              <a:t>30-05-2021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7363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8547-1E95-4681-9CCB-E84C07B100E9}" type="datetime1">
              <a:rPr lang="en-IN" smtClean="0"/>
              <a:t>30-05-2021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8849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78AE-F2F5-45AF-BA11-62BCDF029492}" type="datetime1">
              <a:rPr lang="en-IN" smtClean="0"/>
              <a:t>30-05-2021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1330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21A2-0914-47E8-BA6E-D4FD4A0BC5CA}" type="datetime1">
              <a:rPr lang="en-IN" smtClean="0"/>
              <a:t>30-05-2021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298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607A-F519-4691-89A1-543C7121948E}" type="datetime1">
              <a:rPr lang="en-IN" smtClean="0"/>
              <a:t>30-05-2021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6530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F0EA-FE71-4BE0-B7C2-A56B05D7158E}" type="datetime1">
              <a:rPr lang="en-IN" smtClean="0"/>
              <a:t>30-05-2021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149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A8C-B75F-4DAC-B354-AA46527B0393}" type="datetime1">
              <a:rPr lang="en-IN" smtClean="0"/>
              <a:t>30-05-2021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540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EC20-1DC1-4680-A2BB-FBC649344734}" type="datetime1">
              <a:rPr lang="en-IN" smtClean="0"/>
              <a:t>30-05-2021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532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6AB7B-2211-4546-9EF2-E16F127F2BDF}" type="datetime1">
              <a:rPr lang="en-IN" smtClean="0"/>
              <a:t>30-05-2021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5834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6FF19-5233-45AB-8E2C-25625F2E2806}" type="datetime1">
              <a:rPr lang="en-IN" smtClean="0"/>
              <a:t>30-05-2021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4612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799C-6490-4172-9588-8675A5A55B45}" type="datetime1">
              <a:rPr lang="en-IN" smtClean="0"/>
              <a:t>30-05-2021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021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E5C2-9DC2-4B15-B7A5-0A8B43B2DA00}" type="datetime1">
              <a:rPr lang="en-IN" smtClean="0"/>
              <a:t>30-05-2021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DERNELL-THE ATTENDANCE BOT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073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4D016-00B0-468A-B5DD-12F041E5E0D5}" type="datetime1">
              <a:rPr lang="en-IN" smtClean="0"/>
              <a:t>30-05-2021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DERNELL-THE ATTENDANCE BOT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618D4-20A5-4696-9BC8-6E94116B53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9424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B9D520-873B-4824-A06E-29F758A663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5151E8-919C-487E-BE80-A62C43D7A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6A6B31-4517-4BBE-93A0-8284E13A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B33DAF-4074-44FD-95F3-B3DFA1394150}"/>
              </a:ext>
            </a:extLst>
          </p:cNvPr>
          <p:cNvSpPr txBox="1"/>
          <p:nvPr/>
        </p:nvSpPr>
        <p:spPr>
          <a:xfrm>
            <a:off x="585926" y="1847744"/>
            <a:ext cx="4749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DERNELL</a:t>
            </a:r>
            <a:endParaRPr lang="en-IN" sz="7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95FB94-D161-4519-B0B7-73EEC0C0C6EC}"/>
              </a:ext>
            </a:extLst>
          </p:cNvPr>
          <p:cNvSpPr txBox="1"/>
          <p:nvPr/>
        </p:nvSpPr>
        <p:spPr>
          <a:xfrm>
            <a:off x="585926" y="317116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Attendance Bot</a:t>
            </a:r>
            <a:endParaRPr lang="en-IN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E5F8E9-A69C-499E-804D-0840D1D34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497" y="29625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31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DB1BD-02A5-42DC-A092-17C7F50B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F42B79-D288-408D-B480-037451DD6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DEVELOPERS VIEW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USERS VIEW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930DEC-0878-4381-BA26-64E9698B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8697" y="6056919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A90F7C-B954-4DE1-A625-0D45203C2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11" y="268288"/>
            <a:ext cx="1905000" cy="1905000"/>
          </a:xfrm>
          <a:prstGeom prst="rect">
            <a:avLst/>
          </a:prstGeom>
        </p:spPr>
      </p:pic>
      <p:pic>
        <p:nvPicPr>
          <p:cNvPr id="2050" name="Picture 2" descr="State of Software Security for Developers | Verac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67" y="1445343"/>
            <a:ext cx="3092923" cy="19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sinessman User Avatar Free Vector, Female User, Icon, Vector PNG and  Vector with Transparent Background for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15" y="3852564"/>
            <a:ext cx="1916625" cy="19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23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5A7CA-12CE-4E21-9A32-7E50D2BDF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DEVELOPER’S VIEW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FA2A10E-4311-4836-85F1-F7E3C3DCD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750" y="1526959"/>
            <a:ext cx="7470489" cy="471252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DF1B78-75F3-4F29-93DE-D69B1378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0941" y="6149605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56F99A-EF79-43F9-B33C-B895E77C3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911" y="29665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8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5A7CA-12CE-4E21-9A32-7E50D2BDF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DEVELOPER’S VIEW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DF1B78-75F3-4F29-93DE-D69B1378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0941" y="6149605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56F99A-EF79-43F9-B33C-B895E77C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11" y="405303"/>
            <a:ext cx="1905000" cy="19050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B074477D-1372-48AB-BFC8-7477ACB7D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4601" y="1622167"/>
            <a:ext cx="9099612" cy="4527438"/>
          </a:xfrm>
        </p:spPr>
      </p:pic>
    </p:spTree>
    <p:extLst>
      <p:ext uri="{BB962C8B-B14F-4D97-AF65-F5344CB8AC3E}">
        <p14:creationId xmlns:p14="http://schemas.microsoft.com/office/powerpoint/2010/main" val="358111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5A7CA-12CE-4E21-9A32-7E50D2BD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7" y="2349664"/>
            <a:ext cx="9905998" cy="1478570"/>
          </a:xfrm>
        </p:spPr>
        <p:txBody>
          <a:bodyPr/>
          <a:lstStyle/>
          <a:p>
            <a:r>
              <a:rPr lang="en-US" dirty="0"/>
              <a:t>USER’S VIEW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DF1B78-75F3-4F29-93DE-D69B1378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1413" y="6423024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56F99A-EF79-43F9-B33C-B895E77C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10" y="252412"/>
            <a:ext cx="1905000" cy="1905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50EA5E2-847A-4249-A8E1-5302483E4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9899" y="252412"/>
            <a:ext cx="3409025" cy="6467983"/>
          </a:xfrm>
        </p:spPr>
      </p:pic>
    </p:spTree>
    <p:extLst>
      <p:ext uri="{BB962C8B-B14F-4D97-AF65-F5344CB8AC3E}">
        <p14:creationId xmlns:p14="http://schemas.microsoft.com/office/powerpoint/2010/main" val="163615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AFE437-58DE-4653-A65B-B92EFFCB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 US!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F594A2-8515-4013-9671-7FE6DB226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560226"/>
            <a:ext cx="9905999" cy="3541714"/>
          </a:xfrm>
        </p:spPr>
        <p:txBody>
          <a:bodyPr/>
          <a:lstStyle/>
          <a:p>
            <a:r>
              <a:rPr lang="en-US" dirty="0"/>
              <a:t>www.dernell.netlify.app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F1CBAE-C00F-4446-9B18-48C3426F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2468" y="5943600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6661E9-0FDC-4CAE-A284-95913122D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777" y="268288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833" y="1887794"/>
            <a:ext cx="5137592" cy="33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6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F1CBAE-C00F-4446-9B18-48C3426F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2468" y="5943600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6661E9-0FDC-4CAE-A284-95913122D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777" y="281910"/>
            <a:ext cx="1905000" cy="1905000"/>
          </a:xfrm>
          <a:prstGeom prst="rect">
            <a:avLst/>
          </a:prstGeom>
        </p:spPr>
      </p:pic>
      <p:pic>
        <p:nvPicPr>
          <p:cNvPr id="1026" name="Picture 2" descr="Thank You HD Stock Images | Shutterstock">
            <a:extLst>
              <a:ext uri="{FF2B5EF4-FFF2-40B4-BE49-F238E27FC236}">
                <a16:creationId xmlns:a16="http://schemas.microsoft.com/office/drawing/2014/main" xmlns="" id="{4CE33B17-F61D-4DAD-AC96-5CBE43A71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3" b="9279"/>
          <a:stretch/>
        </p:blipFill>
        <p:spPr bwMode="auto">
          <a:xfrm>
            <a:off x="1348134" y="1376040"/>
            <a:ext cx="8421232" cy="356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018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319579-DC73-4FFA-BC4B-4C61EDAB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Team members</a:t>
            </a:r>
            <a:r>
              <a:rPr lang="en-US" dirty="0"/>
              <a:t/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B6C373-7B93-438F-B5BA-0C4966FA0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Samsritha</a:t>
            </a:r>
            <a:r>
              <a:rPr lang="en-US" sz="3200" dirty="0" smtClean="0"/>
              <a:t> </a:t>
            </a:r>
            <a:r>
              <a:rPr lang="en-US" sz="3200" dirty="0" err="1" smtClean="0"/>
              <a:t>Chowdary</a:t>
            </a:r>
            <a:r>
              <a:rPr lang="en-US" sz="3200" dirty="0" smtClean="0"/>
              <a:t> Mandhadapu-20BCI7166</a:t>
            </a:r>
            <a:endParaRPr lang="en-US" sz="3200" dirty="0"/>
          </a:p>
          <a:p>
            <a:r>
              <a:rPr lang="en-US" sz="3200" dirty="0" err="1" smtClean="0"/>
              <a:t>Mithun</a:t>
            </a:r>
            <a:r>
              <a:rPr lang="en-US" sz="3200" dirty="0" smtClean="0"/>
              <a:t> Shivakoti-20BCI7134</a:t>
            </a:r>
            <a:endParaRPr lang="en-US" sz="3200" dirty="0"/>
          </a:p>
          <a:p>
            <a:r>
              <a:rPr lang="en-US" sz="3200" dirty="0" err="1" smtClean="0"/>
              <a:t>Jeeveth</a:t>
            </a:r>
            <a:r>
              <a:rPr lang="en-US" sz="3200" dirty="0" smtClean="0"/>
              <a:t> Koka</a:t>
            </a:r>
            <a:r>
              <a:rPr lang="en-US" sz="3200" dirty="0" smtClean="0"/>
              <a:t>-20BCI7126</a:t>
            </a:r>
            <a:endParaRPr lang="en-IN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60AD45-6C5A-462F-A351-F945E60A5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11" y="268288"/>
            <a:ext cx="1905000" cy="1905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CF3F28-D232-4A10-B4B0-5BA001DE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926" y="6056919"/>
            <a:ext cx="6239309" cy="365125"/>
          </a:xfrm>
        </p:spPr>
        <p:txBody>
          <a:bodyPr/>
          <a:lstStyle/>
          <a:p>
            <a:r>
              <a:rPr lang="en-IN" sz="1600" dirty="0">
                <a:solidFill>
                  <a:schemeClr val="tx1">
                    <a:lumMod val="95000"/>
                  </a:schemeClr>
                </a:solidFill>
              </a:rPr>
              <a:t>DERNELL-THE ATTENDANCE BOT</a:t>
            </a:r>
          </a:p>
        </p:txBody>
      </p:sp>
    </p:spTree>
    <p:extLst>
      <p:ext uri="{BB962C8B-B14F-4D97-AF65-F5344CB8AC3E}">
        <p14:creationId xmlns:p14="http://schemas.microsoft.com/office/powerpoint/2010/main" val="2992439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8DC46-64FA-4011-88BF-9CB854C9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5BA8CA-5ADB-4ED4-88BF-179DDA6CA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  <a:p>
            <a:r>
              <a:rPr lang="en-US" dirty="0"/>
              <a:t>ABOUT</a:t>
            </a:r>
          </a:p>
          <a:p>
            <a:r>
              <a:rPr lang="en-US" dirty="0"/>
              <a:t>HOW TO USE </a:t>
            </a:r>
          </a:p>
          <a:p>
            <a:r>
              <a:rPr lang="en-US" dirty="0"/>
              <a:t>QUICK DEMONSTRATION</a:t>
            </a:r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AFC992-ED11-4D5B-BDF2-3A071EB5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0639" y="6202451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1EE517-70E7-4AC5-964A-1D511E51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11" y="268288"/>
            <a:ext cx="1905000" cy="19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69625" y="209708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TECH STACK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BACKEND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DEVELOPER’S &amp; USER’SVIEW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VISIT US!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0290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00FF6F-C75A-4A38-932B-D00AAA15E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33AD6F-D32B-4824-93EB-281392492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0" i="0" dirty="0">
                <a:effectLst/>
                <a:latin typeface="arial" panose="020B0604020202020204" pitchFamily="34" charset="0"/>
              </a:rPr>
              <a:t>A chatbot is a software application used to conduct an on-line chat conversation via text or text-to-speech, in lieu of providing direct contact with a live human agent.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0716A6-5AD7-4F16-8768-4FE553EE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713" y="5883275"/>
            <a:ext cx="2933007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DFBE3-E264-47E3-AC03-E62CC016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11" y="26828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05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A2333-2989-4BDB-AF68-1A9EF66E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27396"/>
            <a:ext cx="9905998" cy="1478570"/>
          </a:xfrm>
        </p:spPr>
        <p:txBody>
          <a:bodyPr/>
          <a:lstStyle/>
          <a:p>
            <a:r>
              <a:rPr lang="en-US" dirty="0"/>
              <a:t>ABOUT  </a:t>
            </a:r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6691C45-A0E8-46DF-9FFD-57DA550CE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4911" y="298011"/>
            <a:ext cx="1905000" cy="1905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1D64DD0-B196-456C-A1D8-A52774108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8596" y="5758947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622D54-127D-499D-9A95-0729E01FB3B1}"/>
              </a:ext>
            </a:extLst>
          </p:cNvPr>
          <p:cNvSpPr txBox="1"/>
          <p:nvPr/>
        </p:nvSpPr>
        <p:spPr>
          <a:xfrm>
            <a:off x="1003177" y="2203011"/>
            <a:ext cx="80631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/>
              <a:t>The objective of this software is unlike the manual process, an online system easily helps management to analyse student's attendance details as per requirement. </a:t>
            </a:r>
          </a:p>
          <a:p>
            <a:endParaRPr lang="en-IN" sz="2400" dirty="0"/>
          </a:p>
          <a:p>
            <a:r>
              <a:rPr lang="en-IN" sz="2400" dirty="0"/>
              <a:t>Attendance Management System is software for daily attendance in schools, colleges, or during any events/workshops.</a:t>
            </a:r>
          </a:p>
        </p:txBody>
      </p:sp>
    </p:spTree>
    <p:extLst>
      <p:ext uri="{BB962C8B-B14F-4D97-AF65-F5344CB8AC3E}">
        <p14:creationId xmlns:p14="http://schemas.microsoft.com/office/powerpoint/2010/main" val="3202889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9CC6C-2BE8-4FD4-A6E6-443FDAEE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?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8EF40E-06F0-4D93-9389-E2F451CD8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10470580" cy="3541714"/>
          </a:xfrm>
        </p:spPr>
        <p:txBody>
          <a:bodyPr>
            <a:normAutofit/>
          </a:bodyPr>
          <a:lstStyle/>
          <a:p>
            <a:r>
              <a:rPr lang="en-US" dirty="0"/>
              <a:t>1.Save +1(415)523-8886 to your contacts. </a:t>
            </a:r>
          </a:p>
          <a:p>
            <a:r>
              <a:rPr lang="en-US" dirty="0"/>
              <a:t>2. Open the WhatsApp chat of the saved contact. </a:t>
            </a:r>
          </a:p>
          <a:p>
            <a:r>
              <a:rPr lang="en-US" dirty="0"/>
              <a:t>3. Send the code(join bridge-cloth) told by the faculty / organizer to the chat bot. </a:t>
            </a:r>
          </a:p>
          <a:p>
            <a:r>
              <a:rPr lang="en-US" dirty="0"/>
              <a:t>4.Send your activity </a:t>
            </a:r>
            <a:r>
              <a:rPr lang="en-US" dirty="0" smtClean="0"/>
              <a:t>status.</a:t>
            </a:r>
          </a:p>
          <a:p>
            <a:r>
              <a:rPr lang="en-US" dirty="0" smtClean="0"/>
              <a:t>5. </a:t>
            </a:r>
            <a:r>
              <a:rPr lang="en-US" dirty="0"/>
              <a:t>A</a:t>
            </a:r>
            <a:r>
              <a:rPr lang="en-US" dirty="0" smtClean="0"/>
              <a:t>nswer </a:t>
            </a:r>
            <a:r>
              <a:rPr lang="en-US" dirty="0"/>
              <a:t>the question.</a:t>
            </a:r>
          </a:p>
          <a:p>
            <a:r>
              <a:rPr lang="en-US" dirty="0" smtClean="0"/>
              <a:t>6.Finally </a:t>
            </a:r>
            <a:r>
              <a:rPr lang="en-US" dirty="0"/>
              <a:t>send a bye to the chat bot and close the chat.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06776E-B6F3-41BC-8F62-1D1FE294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5602" y="6140727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84E603-2C30-4109-8B3E-023CB7490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11" y="25241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0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237AF3-F53E-4874-98DA-8D2F07FC9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0" y="2239007"/>
            <a:ext cx="9905998" cy="1478570"/>
          </a:xfrm>
        </p:spPr>
        <p:txBody>
          <a:bodyPr/>
          <a:lstStyle/>
          <a:p>
            <a:r>
              <a:rPr lang="en-US" dirty="0"/>
              <a:t>Quick Demonstration</a:t>
            </a:r>
            <a:endParaRPr lang="en-IN" dirty="0"/>
          </a:p>
        </p:txBody>
      </p:sp>
      <p:pic>
        <p:nvPicPr>
          <p:cNvPr id="6" name="BOT">
            <a:hlinkClick r:id="" action="ppaction://media"/>
            <a:extLst>
              <a:ext uri="{FF2B5EF4-FFF2-40B4-BE49-F238E27FC236}">
                <a16:creationId xmlns:a16="http://schemas.microsoft.com/office/drawing/2014/main" xmlns="" id="{F4AED013-E28B-4DDE-A70B-99F734D193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1065" y="252413"/>
            <a:ext cx="2729252" cy="578798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470861-7A29-4C01-AFFD-F22B1EB0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4006" y="6239482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DCED80-87DE-423F-8197-505A0629B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6478" y="25241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04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9A4906-2B7D-4A1C-BC55-47614BAFC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 STACK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456E6-8424-4916-B804-AB5754D24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IBM CLOUD</a:t>
            </a:r>
          </a:p>
          <a:p>
            <a:endParaRPr lang="en-US" dirty="0"/>
          </a:p>
          <a:p>
            <a:r>
              <a:rPr lang="en-US" dirty="0"/>
              <a:t>TWILIO</a:t>
            </a:r>
          </a:p>
          <a:p>
            <a:endParaRPr lang="en-US" dirty="0"/>
          </a:p>
          <a:p>
            <a:r>
              <a:rPr lang="en-US" dirty="0"/>
              <a:t>WHATSAPP</a:t>
            </a:r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D4A7A2-39DA-4D38-82D8-F25B18D8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0739" y="6056919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8C65C2-642F-4FBE-977F-A5712855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11" y="308441"/>
            <a:ext cx="1905000" cy="1905000"/>
          </a:xfrm>
          <a:prstGeom prst="rect">
            <a:avLst/>
          </a:prstGeom>
        </p:spPr>
      </p:pic>
      <p:pic>
        <p:nvPicPr>
          <p:cNvPr id="1028" name="Picture 4" descr="Twilio - Technologies | Rootst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86" y="2672275"/>
            <a:ext cx="2097066" cy="283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sApp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672" y="5176684"/>
            <a:ext cx="1277149" cy="12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BM Cloud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374" y="1824549"/>
            <a:ext cx="23812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20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FC75A-80AD-4FC5-AC2D-CFD00DA5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BACKEND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A09939-9E51-4895-98EE-CE2546DF3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65402"/>
            <a:ext cx="9905999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DERNELL is made using IBM Cloud’s Watson assistant </a:t>
            </a:r>
          </a:p>
          <a:p>
            <a:r>
              <a:rPr lang="en-US" dirty="0"/>
              <a:t>Watson Assistant allows as to integrate our chatbots to our personal websites and also 3</a:t>
            </a:r>
            <a:r>
              <a:rPr lang="en-US" baseline="30000" dirty="0"/>
              <a:t>rd</a:t>
            </a:r>
            <a:r>
              <a:rPr lang="en-US" dirty="0"/>
              <a:t> party integrations like Twilio and Slack.</a:t>
            </a:r>
          </a:p>
          <a:p>
            <a:r>
              <a:rPr lang="en-US" dirty="0"/>
              <a:t>Twilio provides us with a activation code for each chatbot so as to talk to it.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BB42A4-A2E3-497C-ABD8-CA0C88BA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6553" y="6056919"/>
            <a:ext cx="6239309" cy="365125"/>
          </a:xfrm>
        </p:spPr>
        <p:txBody>
          <a:bodyPr/>
          <a:lstStyle/>
          <a:p>
            <a:r>
              <a:rPr lang="en-IN" sz="1600" dirty="0"/>
              <a:t>DERNELL-THE ATTENDANCE 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325D61-C5B2-4AB0-A27D-03DD75DBB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911" y="33946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2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111</TotalTime>
  <Words>283</Words>
  <Application>Microsoft Office PowerPoint</Application>
  <PresentationFormat>Widescreen</PresentationFormat>
  <Paragraphs>70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</vt:lpstr>
      <vt:lpstr>Calibri</vt:lpstr>
      <vt:lpstr>Trebuchet MS</vt:lpstr>
      <vt:lpstr>Tw Cen MT</vt:lpstr>
      <vt:lpstr>Circuit</vt:lpstr>
      <vt:lpstr>PowerPoint Presentation</vt:lpstr>
      <vt:lpstr>Team members </vt:lpstr>
      <vt:lpstr>OVERVIEW</vt:lpstr>
      <vt:lpstr>INTRODUCTION</vt:lpstr>
      <vt:lpstr>ABOUT  </vt:lpstr>
      <vt:lpstr>HOW TO USE ?</vt:lpstr>
      <vt:lpstr>Quick Demonstration</vt:lpstr>
      <vt:lpstr>Tech STACK</vt:lpstr>
      <vt:lpstr>BACKEND</vt:lpstr>
      <vt:lpstr>VIEW</vt:lpstr>
      <vt:lpstr>DEVELOPER’S VIEW</vt:lpstr>
      <vt:lpstr>DEVELOPER’S VIEW</vt:lpstr>
      <vt:lpstr>USER’S VIEW</vt:lpstr>
      <vt:lpstr>VISIT US!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samsritha chowdary</dc:creator>
  <cp:lastModifiedBy>Microsoft account</cp:lastModifiedBy>
  <cp:revision>17</cp:revision>
  <dcterms:created xsi:type="dcterms:W3CDTF">2021-05-30T13:01:47Z</dcterms:created>
  <dcterms:modified xsi:type="dcterms:W3CDTF">2021-05-30T16:39:27Z</dcterms:modified>
</cp:coreProperties>
</file>